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55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74" r:id="rId17"/>
    <p:sldId id="470" r:id="rId18"/>
    <p:sldId id="471" r:id="rId19"/>
    <p:sldId id="415" r:id="rId20"/>
    <p:sldId id="468" r:id="rId21"/>
    <p:sldId id="421" r:id="rId22"/>
    <p:sldId id="422" r:id="rId23"/>
    <p:sldId id="423" r:id="rId24"/>
    <p:sldId id="469" r:id="rId25"/>
    <p:sldId id="465" r:id="rId26"/>
    <p:sldId id="419" r:id="rId27"/>
    <p:sldId id="417" r:id="rId28"/>
    <p:sldId id="418" r:id="rId29"/>
    <p:sldId id="473" r:id="rId30"/>
    <p:sldId id="472" r:id="rId31"/>
    <p:sldId id="449" r:id="rId32"/>
    <p:sldId id="450" r:id="rId33"/>
    <p:sldId id="451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36" r:id="rId44"/>
    <p:sldId id="413" r:id="rId45"/>
    <p:sldId id="459" r:id="rId46"/>
    <p:sldId id="460" r:id="rId47"/>
    <p:sldId id="461" r:id="rId48"/>
    <p:sldId id="463" r:id="rId49"/>
    <p:sldId id="462" r:id="rId50"/>
    <p:sldId id="464" r:id="rId51"/>
    <p:sldId id="457" r:id="rId52"/>
    <p:sldId id="437" r:id="rId53"/>
    <p:sldId id="43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0000" autoAdjust="0"/>
  </p:normalViewPr>
  <p:slideViewPr>
    <p:cSldViewPr snapToGrid="0" snapToObjects="1">
      <p:cViewPr varScale="1">
        <p:scale>
          <a:sx n="72" d="100"/>
          <a:sy n="72" d="100"/>
        </p:scale>
        <p:origin x="636" y="66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4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72.png"/><Relationship Id="rId4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5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6: </a:t>
            </a:r>
            <a:r>
              <a:rPr lang="en-US" dirty="0"/>
              <a:t>Anatomy of NN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layers?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Hand-written digit recognition: MNIST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/>
              <a:t>Activation 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Ensures not 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Ensures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/>
                  <a:t>Linear models: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i="1" dirty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606067"/>
              </p:ext>
            </p:extLst>
          </p:nvPr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0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latin typeface="Karla" charset="0"/>
                    <a:ea typeface="Karla" charset="0"/>
                    <a:cs typeface="Karla" charset="0"/>
                  </a:rPr>
                </a:br>
                <a:br>
                  <a:rPr lang="en-US" sz="2400" dirty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lvl="1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parameters of the transform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defines hidden layers 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Non-convex optimization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Can encode prior beliefs, generalizes well </a:t>
                </a: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Ensures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7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9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and </a:t>
            </a:r>
            <a:r>
              <a:rPr lang="en-US" dirty="0" err="1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-b/W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823" y="657468"/>
            <a:ext cx="73152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540773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</a:t>
            </a:r>
            <a:r>
              <a:rPr lang="en-US" dirty="0" err="1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Maxout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functions. Directly learn the activation function.</a:t>
            </a:r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876" t="-97701" r="-2439" b="-94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Swish: A Self-Gated Activation Function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48" t="-143333" r="-5016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677628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Currently, the most successful and widely-used activation function is the </a:t>
            </a:r>
            <a:r>
              <a:rPr lang="en-US" dirty="0" err="1"/>
              <a:t>ReLU</a:t>
            </a:r>
            <a:r>
              <a:rPr lang="en-US" dirty="0"/>
              <a:t>. Swish tends to work better than </a:t>
            </a:r>
            <a:r>
              <a:rPr lang="en-US" dirty="0" err="1"/>
              <a:t>ReLU</a:t>
            </a:r>
            <a:r>
              <a:rPr lang="en-US" dirty="0"/>
              <a:t> on deeper models across a number of challenging datasets.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2" y="2951786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2" y="295178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Cross-entropy between training data and model distribution (i.e. </a:t>
                </a:r>
                <a:r>
                  <a:rPr lang="en-US" sz="2400" dirty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Do not need to design separate loss functions.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squared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7" y="2675648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94" y="2648338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cross-entropy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813582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8" y="2813582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79"/>
            <a:ext cx="6922773" cy="1365070"/>
            <a:chOff x="2873754" y="2266407"/>
            <a:chExt cx="9299472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=1)</m:t>
                        </m:r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 multi-class problem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6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Think of a Neural Network as function 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One 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/>
                  <a:t>an 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Generalization with Depth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Large, Shallow Nets </a:t>
            </a:r>
            <a:r>
              <a:rPr lang="en-US" dirty="0" err="1"/>
              <a:t>Overfit</a:t>
            </a:r>
            <a:r>
              <a:rPr lang="en-US" dirty="0"/>
              <a:t>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 function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3 nodes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 nodes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16790</TotalTime>
  <Words>1067</Words>
  <Application>Microsoft Office PowerPoint</Application>
  <PresentationFormat>Widescreen</PresentationFormat>
  <Paragraphs>387</Paragraphs>
  <Slides>53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Karla</vt:lpstr>
      <vt:lpstr>Times New Roman</vt:lpstr>
      <vt:lpstr>GEC_template</vt:lpstr>
      <vt:lpstr>Equation</vt:lpstr>
      <vt:lpstr>Lecture 6: 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Outline  </vt:lpstr>
      <vt:lpstr>Outline  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PowerPoint Presentation</vt:lpstr>
      <vt:lpstr>ReLU and Softplus</vt:lpstr>
      <vt:lpstr>Generalized ReLU</vt:lpstr>
      <vt:lpstr>Maxout </vt:lpstr>
      <vt:lpstr>Swish: A Self-Gated Activation Function  </vt:lpstr>
      <vt:lpstr>Outline  </vt:lpstr>
      <vt:lpstr>Loss Function</vt:lpstr>
      <vt:lpstr>Loss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Esteban Dirk Reyes De Jong (esteban.reyes)</cp:lastModifiedBy>
  <cp:revision>329</cp:revision>
  <cp:lastPrinted>2018-03-05T02:43:56Z</cp:lastPrinted>
  <dcterms:created xsi:type="dcterms:W3CDTF">2017-11-02T16:57:55Z</dcterms:created>
  <dcterms:modified xsi:type="dcterms:W3CDTF">2019-07-31T08:40:20Z</dcterms:modified>
</cp:coreProperties>
</file>